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6"/>
  </p:notesMasterIdLst>
  <p:sldIdLst>
    <p:sldId id="256" r:id="rId5"/>
  </p:sldIdLst>
  <p:sldSz cx="43891200" cy="219456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5EA825D-F0DA-4201-B658-60B777951E7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6357" autoAdjust="0"/>
  </p:normalViewPr>
  <p:slideViewPr>
    <p:cSldViewPr>
      <p:cViewPr varScale="1">
        <p:scale>
          <a:sx n="35" d="100"/>
          <a:sy n="35" d="100"/>
        </p:scale>
        <p:origin x="996" y="72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ey Manderscheid" userId="S::cmanderscheid@asgct.org::ccfa6dfb-9294-4bee-8ce3-e4a745eb597a" providerId="AD" clId="Web-{FBD550AA-F4F9-A793-0307-02CFA5FF2646}"/>
    <pc:docChg chg="modSld addMainMaster delMainMaster">
      <pc:chgData name="Casey Manderscheid" userId="S::cmanderscheid@asgct.org::ccfa6dfb-9294-4bee-8ce3-e4a745eb597a" providerId="AD" clId="Web-{FBD550AA-F4F9-A793-0307-02CFA5FF2646}" dt="2023-06-12T16:59:05.371" v="3"/>
      <pc:docMkLst>
        <pc:docMk/>
      </pc:docMkLst>
      <pc:sldChg chg="mod modClrScheme chgLayout">
        <pc:chgData name="Casey Manderscheid" userId="S::cmanderscheid@asgct.org::ccfa6dfb-9294-4bee-8ce3-e4a745eb597a" providerId="AD" clId="Web-{FBD550AA-F4F9-A793-0307-02CFA5FF2646}" dt="2023-06-12T16:59:05.371" v="3"/>
        <pc:sldMkLst>
          <pc:docMk/>
          <pc:sldMk cId="2251251862" sldId="256"/>
        </pc:sldMkLst>
      </pc:sldChg>
      <pc:sldMasterChg chg="add del addSldLayout delSldLayout">
        <pc:chgData name="Casey Manderscheid" userId="S::cmanderscheid@asgct.org::ccfa6dfb-9294-4bee-8ce3-e4a745eb597a" providerId="AD" clId="Web-{FBD550AA-F4F9-A793-0307-02CFA5FF2646}" dt="2023-06-12T16:59:05.371" v="3"/>
        <pc:sldMasterMkLst>
          <pc:docMk/>
          <pc:sldMasterMk cId="3837169102" sldId="2147483729"/>
        </pc:sldMasterMkLst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1123480858" sldId="2147483730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2854263304" sldId="2147483731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18553841" sldId="2147483732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4116479237" sldId="2147483733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1440247239" sldId="2147483734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1960299995" sldId="2147483735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3736527049" sldId="2147483736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2975197361" sldId="2147483737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2317097951" sldId="2147483738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2880035423" sldId="2147483739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4235200479" sldId="2147483740"/>
          </pc:sldLayoutMkLst>
        </pc:sldLayoutChg>
        <pc:sldLayoutChg chg="add del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3837169102" sldId="2147483729"/>
            <pc:sldLayoutMk cId="2243882416" sldId="2147483741"/>
          </pc:sldLayoutMkLst>
        </pc:sldLayoutChg>
      </pc:sldMasterChg>
      <pc:sldMasterChg chg="add del addSldLayout delSldLayout modSldLayout">
        <pc:chgData name="Casey Manderscheid" userId="S::cmanderscheid@asgct.org::ccfa6dfb-9294-4bee-8ce3-e4a745eb597a" providerId="AD" clId="Web-{FBD550AA-F4F9-A793-0307-02CFA5FF2646}" dt="2023-06-12T16:59:05.371" v="3"/>
        <pc:sldMasterMkLst>
          <pc:docMk/>
          <pc:sldMasterMk cId="2874235198" sldId="2147483742"/>
        </pc:sldMasterMkLst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2811619868" sldId="2147483743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3887506742" sldId="2147483744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4143365918" sldId="2147483745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3026660351" sldId="2147483746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1051732524" sldId="2147483747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3130333735" sldId="2147483748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4287194263" sldId="2147483749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949781072" sldId="2147483750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1028283888" sldId="2147483751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3654444747" sldId="2147483752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724215038" sldId="2147483753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5.371" v="3"/>
          <pc:sldLayoutMkLst>
            <pc:docMk/>
            <pc:sldMasterMk cId="2874235198" sldId="2147483742"/>
            <pc:sldLayoutMk cId="137911590" sldId="2147483754"/>
          </pc:sldLayoutMkLst>
        </pc:sldLayoutChg>
      </pc:sldMasterChg>
      <pc:sldMasterChg chg="add del addSldLayout delSldLayout modSldLayout">
        <pc:chgData name="Casey Manderscheid" userId="S::cmanderscheid@asgct.org::ccfa6dfb-9294-4bee-8ce3-e4a745eb597a" providerId="AD" clId="Web-{FBD550AA-F4F9-A793-0307-02CFA5FF2646}" dt="2023-06-12T16:59:04.183" v="2"/>
        <pc:sldMasterMkLst>
          <pc:docMk/>
          <pc:sldMasterMk cId="3050280289" sldId="2147483755"/>
        </pc:sldMasterMkLst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2292206972" sldId="2147483756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387044728" sldId="2147483757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1148148472" sldId="2147483758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2711330177" sldId="2147483759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659738395" sldId="2147483760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1329657855" sldId="2147483761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354214730" sldId="2147483762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1910121176" sldId="2147483763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163206694" sldId="2147483764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2728676081" sldId="2147483765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3830098142" sldId="2147483766"/>
          </pc:sldLayoutMkLst>
        </pc:sldLayoutChg>
        <pc:sldLayoutChg chg="add del mod replId">
          <pc:chgData name="Casey Manderscheid" userId="S::cmanderscheid@asgct.org::ccfa6dfb-9294-4bee-8ce3-e4a745eb597a" providerId="AD" clId="Web-{FBD550AA-F4F9-A793-0307-02CFA5FF2646}" dt="2023-06-12T16:59:04.183" v="2"/>
          <pc:sldLayoutMkLst>
            <pc:docMk/>
            <pc:sldMasterMk cId="3050280289" sldId="2147483755"/>
            <pc:sldLayoutMk cId="4195066921" sldId="2147483767"/>
          </pc:sldLayoutMkLst>
        </pc:sldLayoutChg>
      </pc:sldMasterChg>
    </pc:docChg>
  </pc:docChgLst>
  <pc:docChgLst>
    <pc:chgData name="Kim Durham" userId="1549ba29-e2be-4d01-acd5-2e2e568a9cc6" providerId="ADAL" clId="{F9C7D9FD-1142-409D-B8ED-AACA67D90162}"/>
    <pc:docChg chg="custSel modMainMaster addSection">
      <pc:chgData name="Kim Durham" userId="1549ba29-e2be-4d01-acd5-2e2e568a9cc6" providerId="ADAL" clId="{F9C7D9FD-1142-409D-B8ED-AACA67D90162}" dt="2023-06-12T18:57:46.501" v="23" actId="6549"/>
      <pc:docMkLst>
        <pc:docMk/>
      </pc:docMkLst>
      <pc:sldMasterChg chg="addSp delSp modSp mod">
        <pc:chgData name="Kim Durham" userId="1549ba29-e2be-4d01-acd5-2e2e568a9cc6" providerId="ADAL" clId="{F9C7D9FD-1142-409D-B8ED-AACA67D90162}" dt="2023-06-12T18:57:46.501" v="23" actId="6549"/>
        <pc:sldMasterMkLst>
          <pc:docMk/>
          <pc:sldMasterMk cId="3837169102" sldId="2147483729"/>
        </pc:sldMasterMkLst>
        <pc:spChg chg="mod">
          <ac:chgData name="Kim Durham" userId="1549ba29-e2be-4d01-acd5-2e2e568a9cc6" providerId="ADAL" clId="{F9C7D9FD-1142-409D-B8ED-AACA67D90162}" dt="2023-06-12T18:57:46.501" v="23" actId="6549"/>
          <ac:spMkLst>
            <pc:docMk/>
            <pc:sldMasterMk cId="3837169102" sldId="2147483729"/>
            <ac:spMk id="8" creationId="{F6668AF7-3FF4-BE1A-2B67-E2BD4974B5CA}"/>
          </ac:spMkLst>
        </pc:spChg>
        <pc:spChg chg="del mod topLvl">
          <ac:chgData name="Kim Durham" userId="1549ba29-e2be-4d01-acd5-2e2e568a9cc6" providerId="ADAL" clId="{F9C7D9FD-1142-409D-B8ED-AACA67D90162}" dt="2023-06-12T18:57:39.778" v="22" actId="478"/>
          <ac:spMkLst>
            <pc:docMk/>
            <pc:sldMasterMk cId="3837169102" sldId="2147483729"/>
            <ac:spMk id="10" creationId="{76A78055-333D-3834-496C-24A54E0E442C}"/>
          </ac:spMkLst>
        </pc:spChg>
        <pc:grpChg chg="del mod">
          <ac:chgData name="Kim Durham" userId="1549ba29-e2be-4d01-acd5-2e2e568a9cc6" providerId="ADAL" clId="{F9C7D9FD-1142-409D-B8ED-AACA67D90162}" dt="2023-06-12T18:57:20.534" v="12" actId="21"/>
          <ac:grpSpMkLst>
            <pc:docMk/>
            <pc:sldMasterMk cId="3837169102" sldId="2147483729"/>
            <ac:grpSpMk id="9" creationId="{0B8A2D2F-5E08-818B-6F97-9FC304F328C5}"/>
          </ac:grpSpMkLst>
        </pc:grpChg>
        <pc:picChg chg="del mod topLvl">
          <ac:chgData name="Kim Durham" userId="1549ba29-e2be-4d01-acd5-2e2e568a9cc6" providerId="ADAL" clId="{F9C7D9FD-1142-409D-B8ED-AACA67D90162}" dt="2023-06-12T18:57:20.534" v="12" actId="21"/>
          <ac:picMkLst>
            <pc:docMk/>
            <pc:sldMasterMk cId="3837169102" sldId="2147483729"/>
            <ac:picMk id="11" creationId="{E76F02EB-1B7F-A9E5-8020-A9AB44DD2FC7}"/>
          </ac:picMkLst>
        </pc:picChg>
        <pc:picChg chg="add mod">
          <ac:chgData name="Kim Durham" userId="1549ba29-e2be-4d01-acd5-2e2e568a9cc6" providerId="ADAL" clId="{F9C7D9FD-1142-409D-B8ED-AACA67D90162}" dt="2023-06-12T18:57:35.741" v="21" actId="1076"/>
          <ac:picMkLst>
            <pc:docMk/>
            <pc:sldMasterMk cId="3837169102" sldId="2147483729"/>
            <ac:picMk id="12" creationId="{95FD5AD7-724A-8D72-B8FA-D398B85352AC}"/>
          </ac:picMkLst>
        </pc:picChg>
      </pc:sldMasterChg>
    </pc:docChg>
  </pc:docChgLst>
  <pc:docChgLst>
    <pc:chgData name="Casey Manderscheid" userId="ccfa6dfb-9294-4bee-8ce3-e4a745eb597a" providerId="ADAL" clId="{5346AC62-9318-44E4-A310-664E6A7DD5FF}"/>
    <pc:docChg chg="undo custSel modSld addSection delSection">
      <pc:chgData name="Casey Manderscheid" userId="ccfa6dfb-9294-4bee-8ce3-e4a745eb597a" providerId="ADAL" clId="{5346AC62-9318-44E4-A310-664E6A7DD5FF}" dt="2023-06-12T17:14:44.505" v="6" actId="767"/>
      <pc:docMkLst>
        <pc:docMk/>
      </pc:docMkLst>
      <pc:sldChg chg="addSp delSp modSp mod chgLayout">
        <pc:chgData name="Casey Manderscheid" userId="ccfa6dfb-9294-4bee-8ce3-e4a745eb597a" providerId="ADAL" clId="{5346AC62-9318-44E4-A310-664E6A7DD5FF}" dt="2023-06-12T17:14:44.505" v="6" actId="767"/>
        <pc:sldMkLst>
          <pc:docMk/>
          <pc:sldMk cId="2251251862" sldId="256"/>
        </pc:sldMkLst>
        <pc:spChg chg="add del mod">
          <ac:chgData name="Casey Manderscheid" userId="ccfa6dfb-9294-4bee-8ce3-e4a745eb597a" providerId="ADAL" clId="{5346AC62-9318-44E4-A310-664E6A7DD5FF}" dt="2023-06-12T17:14:44.505" v="6" actId="767"/>
          <ac:spMkLst>
            <pc:docMk/>
            <pc:sldMk cId="2251251862" sldId="256"/>
            <ac:spMk id="5" creationId="{C9B2588B-81D7-215C-15EC-ABAA1B3318CB}"/>
          </ac:spMkLst>
        </pc:spChg>
        <pc:picChg chg="add del mod">
          <ac:chgData name="Casey Manderscheid" userId="ccfa6dfb-9294-4bee-8ce3-e4a745eb597a" providerId="ADAL" clId="{5346AC62-9318-44E4-A310-664E6A7DD5FF}" dt="2023-06-12T17:13:47.105" v="3" actId="478"/>
          <ac:picMkLst>
            <pc:docMk/>
            <pc:sldMk cId="2251251862" sldId="256"/>
            <ac:picMk id="2" creationId="{6B33D050-EBD0-2AF4-26F5-E69DEFD830D9}"/>
          </ac:picMkLst>
        </pc:picChg>
      </pc:sldChg>
    </pc:docChg>
  </pc:docChgLst>
  <pc:docChgLst>
    <pc:chgData name="Kim Durham" userId="1549ba29-e2be-4d01-acd5-2e2e568a9cc6" providerId="ADAL" clId="{E655FBD4-C55C-4EC2-864D-2ACB42C62F71}"/>
    <pc:docChg chg="">
      <pc:chgData name="Kim Durham" userId="1549ba29-e2be-4d01-acd5-2e2e568a9cc6" providerId="ADAL" clId="{E655FBD4-C55C-4EC2-864D-2ACB42C62F71}" dt="2024-03-28T22:40:13.861" v="6" actId="2696"/>
      <pc:docMkLst>
        <pc:docMk/>
      </pc:docMkLst>
      <pc:sldMasterChg chg="delSldLayout">
        <pc:chgData name="Kim Durham" userId="1549ba29-e2be-4d01-acd5-2e2e568a9cc6" providerId="ADAL" clId="{E655FBD4-C55C-4EC2-864D-2ACB42C62F71}" dt="2024-03-28T22:40:13.861" v="6" actId="2696"/>
        <pc:sldMasterMkLst>
          <pc:docMk/>
          <pc:sldMasterMk cId="3837169102" sldId="2147483729"/>
        </pc:sldMasterMkLst>
        <pc:sldLayoutChg chg="del">
          <pc:chgData name="Kim Durham" userId="1549ba29-e2be-4d01-acd5-2e2e568a9cc6" providerId="ADAL" clId="{E655FBD4-C55C-4EC2-864D-2ACB42C62F71}" dt="2024-03-28T22:39:46.824" v="4" actId="2696"/>
          <pc:sldLayoutMkLst>
            <pc:docMk/>
            <pc:sldMasterMk cId="3837169102" sldId="2147483729"/>
            <pc:sldLayoutMk cId="1123480858" sldId="2147483730"/>
          </pc:sldLayoutMkLst>
        </pc:sldLayoutChg>
        <pc:sldLayoutChg chg="del">
          <pc:chgData name="Kim Durham" userId="1549ba29-e2be-4d01-acd5-2e2e568a9cc6" providerId="ADAL" clId="{E655FBD4-C55C-4EC2-864D-2ACB42C62F71}" dt="2024-03-28T22:39:40.481" v="3" actId="2696"/>
          <pc:sldLayoutMkLst>
            <pc:docMk/>
            <pc:sldMasterMk cId="3837169102" sldId="2147483729"/>
            <pc:sldLayoutMk cId="18553841" sldId="2147483732"/>
          </pc:sldLayoutMkLst>
        </pc:sldLayoutChg>
        <pc:sldLayoutChg chg="del">
          <pc:chgData name="Kim Durham" userId="1549ba29-e2be-4d01-acd5-2e2e568a9cc6" providerId="ADAL" clId="{E655FBD4-C55C-4EC2-864D-2ACB42C62F71}" dt="2024-03-28T22:40:13.839" v="5" actId="2696"/>
          <pc:sldLayoutMkLst>
            <pc:docMk/>
            <pc:sldMasterMk cId="3837169102" sldId="2147483729"/>
            <pc:sldLayoutMk cId="1960299995" sldId="2147483735"/>
          </pc:sldLayoutMkLst>
        </pc:sldLayoutChg>
        <pc:sldLayoutChg chg="del">
          <pc:chgData name="Kim Durham" userId="1549ba29-e2be-4d01-acd5-2e2e568a9cc6" providerId="ADAL" clId="{E655FBD4-C55C-4EC2-864D-2ACB42C62F71}" dt="2024-03-28T22:40:13.861" v="6" actId="2696"/>
          <pc:sldLayoutMkLst>
            <pc:docMk/>
            <pc:sldMasterMk cId="3837169102" sldId="2147483729"/>
            <pc:sldLayoutMk cId="3736527049" sldId="2147483736"/>
          </pc:sldLayoutMkLst>
        </pc:sldLayoutChg>
        <pc:sldLayoutChg chg="del">
          <pc:chgData name="Kim Durham" userId="1549ba29-e2be-4d01-acd5-2e2e568a9cc6" providerId="ADAL" clId="{E655FBD4-C55C-4EC2-864D-2ACB42C62F71}" dt="2024-03-28T22:39:25.555" v="2" actId="2696"/>
          <pc:sldLayoutMkLst>
            <pc:docMk/>
            <pc:sldMasterMk cId="3837169102" sldId="2147483729"/>
            <pc:sldLayoutMk cId="2317097951" sldId="2147483738"/>
          </pc:sldLayoutMkLst>
        </pc:sldLayoutChg>
        <pc:sldLayoutChg chg="del">
          <pc:chgData name="Kim Durham" userId="1549ba29-e2be-4d01-acd5-2e2e568a9cc6" providerId="ADAL" clId="{E655FBD4-C55C-4EC2-864D-2ACB42C62F71}" dt="2024-03-28T22:39:21.350" v="1" actId="2696"/>
          <pc:sldLayoutMkLst>
            <pc:docMk/>
            <pc:sldMasterMk cId="3837169102" sldId="2147483729"/>
            <pc:sldLayoutMk cId="2880035423" sldId="2147483739"/>
          </pc:sldLayoutMkLst>
        </pc:sldLayoutChg>
        <pc:sldLayoutChg chg="del">
          <pc:chgData name="Kim Durham" userId="1549ba29-e2be-4d01-acd5-2e2e568a9cc6" providerId="ADAL" clId="{E655FBD4-C55C-4EC2-864D-2ACB42C62F71}" dt="2024-03-28T22:39:17.656" v="0" actId="2696"/>
          <pc:sldLayoutMkLst>
            <pc:docMk/>
            <pc:sldMasterMk cId="3837169102" sldId="2147483729"/>
            <pc:sldLayoutMk cId="4235200479" sldId="214748374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D87A6-6D7C-4F46-A95E-F41FF7963B9B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6713" y="1162050"/>
            <a:ext cx="6270625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07D1-9682-48C4-9DE8-30A062A6F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0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C07D1-9682-48C4-9DE8-30A062A6F4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800E8-B829-688E-46C2-4E4729B37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350C-4902-0A86-F1E4-76FA759B9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3543D-060B-21D3-66DE-A21F37858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D0BFE-BD4C-835E-68BB-23764023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97D27-0AC3-5333-994A-69B188A0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6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074F-7F7D-5D38-AAB4-6F514248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86EC-6373-A999-197A-B135C93DB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5842000"/>
            <a:ext cx="186537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B8AE7-705F-01F5-C0EF-04A6A5A4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5842000"/>
            <a:ext cx="186537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B0548-401F-B0CA-6BBE-EB80D91D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359BD-7DA6-802D-764E-BF2B7603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96B60-5B44-8E88-06B3-98B7DF40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7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A9A67-B7F0-D490-05A6-E0F74268A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168401"/>
            <a:ext cx="378561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FECE3-0BDA-5D71-C17E-7391CDD9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5379722"/>
            <a:ext cx="18568033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EF97B-1C7D-0EC5-38FB-E694861EE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8016240"/>
            <a:ext cx="18568033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D4719-2BE2-B604-31B5-C748C956B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5379722"/>
            <a:ext cx="18659477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1FF38C-D3CA-3C09-CE52-9D42E7046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8016240"/>
            <a:ext cx="18659477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71717-2113-5543-39E4-F460F33F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E3E92-60C4-9F94-DB8B-053732E6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35AC1-8BB8-CD55-352F-A19461B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4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41CD-5228-6626-B1B9-BB353B3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1463040"/>
            <a:ext cx="14156053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78DE-347A-2BB1-9C20-E74728F5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3159762"/>
            <a:ext cx="2221992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BFE4A-4562-19E1-1852-EC4FAA08D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6583680"/>
            <a:ext cx="14156053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AC1E4-A90B-7B90-0B3C-151A49FE0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36758-2796-2EA7-35B0-4B7D7384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E1CCF-4AB0-D9E0-9693-A0FE1664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9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38" y="21779349"/>
            <a:ext cx="5779020" cy="10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8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BAF37-4E99-EDF7-7936-8497569C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168401"/>
            <a:ext cx="378561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21ED5-F220-6238-46CE-031E529C2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5842000"/>
            <a:ext cx="378561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A83BD-FCFA-35A3-0098-AE2AE3085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257FC-55C6-1919-D77C-F6248510B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20340322"/>
            <a:ext cx="148132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D0315-BC5F-2263-1D15-A67A14726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F9716-EED4-3F54-D1A6-75D992BC6C73}"/>
              </a:ext>
            </a:extLst>
          </p:cNvPr>
          <p:cNvSpPr/>
          <p:nvPr userDrawn="1"/>
        </p:nvSpPr>
        <p:spPr>
          <a:xfrm>
            <a:off x="0" y="0"/>
            <a:ext cx="43891200" cy="274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57" tIns="30477" rIns="60957" bIns="30477" rtlCol="0" anchor="ctr"/>
          <a:lstStyle/>
          <a:p>
            <a:pPr algn="ctr"/>
            <a:endParaRPr lang="en-US" sz="1309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F6668AF7-3FF4-BE1A-2B67-E2BD4974B5CA}"/>
              </a:ext>
            </a:extLst>
          </p:cNvPr>
          <p:cNvSpPr/>
          <p:nvPr userDrawn="1"/>
        </p:nvSpPr>
        <p:spPr>
          <a:xfrm>
            <a:off x="-7498080" y="0"/>
            <a:ext cx="694944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29" tIns="97929" rIns="97929" bIns="9792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48” wide .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1:2 aspect ratio including 45x60, and 48x64. 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36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13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13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36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2133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2133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endParaRPr lang="en-US" sz="2133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 algn="ctr">
              <a:spcBef>
                <a:spcPts val="0"/>
              </a:spcBef>
              <a:spcAft>
                <a:spcPts val="1029"/>
              </a:spcAft>
            </a:pPr>
            <a:br>
              <a:rPr lang="en-US" sz="186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186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5FD5AD7-724A-8D72-B8FA-D398B85352A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54586" y="13258800"/>
            <a:ext cx="6462451" cy="512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6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3" r:id="rId2"/>
    <p:sldLayoutId id="2147483734" r:id="rId3"/>
    <p:sldLayoutId id="2147483737" r:id="rId4"/>
    <p:sldLayoutId id="2147483741" r:id="rId5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0" y="324823"/>
            <a:ext cx="21945600" cy="1072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342" tIns="195856" rIns="78342" bIns="195856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b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ASGCT Abstract Poster Blank Template–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0" y="1366471"/>
            <a:ext cx="21945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342" tIns="78342" rIns="78342" bIns="78342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667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667" baseline="3000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667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667" baseline="3000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667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667" baseline="3000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667" baseline="3000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667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667" baseline="3000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667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pic>
        <p:nvPicPr>
          <p:cNvPr id="3" name="Picture 2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345EB265-1D00-E9B8-7A52-3D993A1BF8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30"/>
          <a:stretch/>
        </p:blipFill>
        <p:spPr>
          <a:xfrm>
            <a:off x="1066800" y="144220"/>
            <a:ext cx="2235200" cy="2354960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1330B9FE-4B5F-AFA1-E288-3DE2B6C102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30"/>
          <a:stretch/>
        </p:blipFill>
        <p:spPr>
          <a:xfrm>
            <a:off x="40589200" y="144220"/>
            <a:ext cx="2235200" cy="2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ac01fd-978b-4680-943e-dc23713cec82" xsi:nil="true"/>
    <FileType xmlns="5f4f87ca-0dba-4a99-b85b-ca99495aba4e" xsi:nil="true"/>
    <lcf76f155ced4ddcb4097134ff3c332f xmlns="5f4f87ca-0dba-4a99-b85b-ca99495aba4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5091CA06F37C4FA8620137FD09A28E" ma:contentTypeVersion="19" ma:contentTypeDescription="Create a new document." ma:contentTypeScope="" ma:versionID="19eb03c20f23c38e363a4e17113f15ae">
  <xsd:schema xmlns:xsd="http://www.w3.org/2001/XMLSchema" xmlns:xs="http://www.w3.org/2001/XMLSchema" xmlns:p="http://schemas.microsoft.com/office/2006/metadata/properties" xmlns:ns2="5f4f87ca-0dba-4a99-b85b-ca99495aba4e" xmlns:ns3="abac01fd-978b-4680-943e-dc23713cec82" targetNamespace="http://schemas.microsoft.com/office/2006/metadata/properties" ma:root="true" ma:fieldsID="5ff917a037bc0a8a4b946e502ade5e5a" ns2:_="" ns3:_="">
    <xsd:import namespace="5f4f87ca-0dba-4a99-b85b-ca99495aba4e"/>
    <xsd:import namespace="abac01fd-978b-4680-943e-dc23713cec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FileTyp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f87ca-0dba-4a99-b85b-ca99495aba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FileType" ma:index="21" nillable="true" ma:displayName="File Type" ma:format="Thumbnail" ma:internalName="FileTyp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6d04ad4-5571-46ce-96a0-be1b23962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c01fd-978b-4680-943e-dc23713cec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74fb8c8-4bb2-4bed-96e5-c5b966cc788a}" ma:internalName="TaxCatchAll" ma:showField="CatchAllData" ma:web="abac01fd-978b-4680-943e-dc23713cec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66C535-A9B1-4958-8A25-61BC965D2A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49A9A1-0D17-4775-825F-0A8AEC66A8C9}">
  <ds:schemaRefs>
    <ds:schemaRef ds:uri="5f4f87ca-0dba-4a99-b85b-ca99495aba4e"/>
    <ds:schemaRef ds:uri="abac01fd-978b-4680-943e-dc23713cec82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3F4AA9D-A7B1-401B-B9B1-1D7193B04F4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5998</TotalTime>
  <Words>37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Kim Durham</cp:lastModifiedBy>
  <cp:revision>77</cp:revision>
  <cp:lastPrinted>2013-02-12T02:21:55Z</cp:lastPrinted>
  <dcterms:created xsi:type="dcterms:W3CDTF">2013-02-10T21:14:48Z</dcterms:created>
  <dcterms:modified xsi:type="dcterms:W3CDTF">2024-03-28T22:40:23Z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0x010100985091CA06F37C4FA8620137FD09A28E</vt:lpwstr>
  </property>
  <property fmtid="{D5CDD505-2E9C-101B-9397-08002B2CF9AE}" pid="3" name="MediaServiceImageTags">
    <vt:lpwstr/>
  </property>
</Properties>
</file>